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CCCCB4-EACC-47A1-B239-0D2261F554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3D09B4-B780-4E85-B4C5-E3C314087F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934910-C203-44BF-814B-453397FFAB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2024-09-20T04:52:18Z</dcterms:modified>
</cp:coreProperties>
</file>