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64F17-EE99-4B8E-89E4-8DE1BB532C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F2708-34E5-42E6-98C7-AB58C37BF0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921DB-80FE-417D-9CC4-C332ACDE71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2024-05-08T17:01:49Z</dcterms:modified>
</cp:coreProperties>
</file>