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F71FC-FF43-41E3-9C12-8A27AAF083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D63F0C-2722-476A-A08B-F55EDBAAD2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6F65C7-1F27-446A-934F-3F21ABD9D7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2024-09-19T02:55:33Z</dcterms:modified>
</cp:coreProperties>
</file>