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CBF35-B202-4DB0-820F-70E155F97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A75BE-DD21-4FA8-A2C5-7BDCA9577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B39EB-FE6E-4050-9C27-EA6FEE5B3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2024-04-27T02:44:53Z</dcterms:modified>
</cp:coreProperties>
</file>