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51006A-51DB-4182-8EF5-1AA1C5FB26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F50E10-C661-452A-9CF7-2A4BDCC9A4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F31A65-6692-48C0-A070-7BE8C58F1B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2024-04-26T10:07:55Z</dcterms:modified>
</cp:coreProperties>
</file>