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9856FF-860E-4563-983F-446D0519D2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9E658C-2396-4846-A915-58659D6BEA6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Distributions of modal latencies to the D2 (principal) whisker in normal (upper two rows) and Tg8 mice (lower two rows). Findings are shown separately for layers I–III and layer IV. Data are from the same cells as used for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3A8697-A877-4622-A854-91D0F033AA9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1.1.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11, Issue 1, January 2001, Pages 26–36, </a:t>
            </a:r>
            <a:r>
              <a:rPr lang="en-US" altLang="en-US" sz="1000">
                <a:solidFill>
                  <a:srgbClr val="333333"/>
                </a:solidFill>
                <a:hlinkClick r:id="rId3"/>
              </a:rPr>
              <a:t>https://doi.org/10.1093/cercor/11.1.26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Distributions of modal latencies to the D2 (principal) whisker in normal (upper two rows) and Tg8 mice (lower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Distributions of modal latencies to the D2 (principal) whisker in normal (upper two rows) and Tg8 mice (lower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2024-09-20T04:26:27Z</dcterms:modified>
</cp:coreProperties>
</file>