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E93F1-25FE-4A70-A409-0315F4F7CB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A8DB3-B7CB-4341-A092-110EC6CDDD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64AEF9-FF78-4B2D-B2B1-D9EB1C5ECC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2024-04-26T13:43:52Z</dcterms:modified>
</cp:coreProperties>
</file>