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FD88E2-3A5D-4F68-9149-02569081699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CE6D8F-F3BF-4381-B94C-FD8C43916E7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Incidence of acute respiratory distress syndrome (ARDS) in 351 critically ill patients, stratified by a prior history of alcohol abuse.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15859B-278A-48E3-94E8-B3DAF61007F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Incidence of sepsis according to the source of infection, stratified by sex. CV, cardiovascular; GI, gastrointestinal; GU, genitourinary; Resp, respiratory.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15859B-278A-48E3-94E8-B3DAF61007FE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Incidence of sepsis in the United States from 1979 to 2000, stratified by sex.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15859B-278A-48E3-94E8-B3DAF61007FE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Incidence of sepsis, as determined in 5 studies.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15859B-278A-48E3-94E8-B3DAF61007FE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432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86/432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86/432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86/432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41, Issue Supplement_7, November 2005, Pages S490–S497,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https://doi.org/10.1086/432003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Incidence of acute respiratory distress syndrome (ARDS) in 351 critically ill patients, stratified by a prior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16191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41, Issue Supplement_7, November 2005, Pages S490–S497,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https://doi.org/10.1086/432003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Incidence of sepsis according to the source of infection, stratified by sex. CV, cardiovascular; GI,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4671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41, Issue Supplement_7, November 2005, Pages S490–S497,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https://doi.org/10.1086/432003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Incidence of sepsis in the United States from 1979 to 2000, stratified by sex.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4904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41, Issue Supplement_7, November 2005, Pages S490–S497,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https://doi.org/10.1086/432003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1 </a:t>
            </a:r>
            <a:r>
              <a:rPr lang="en-US" altLang="en-US" b="0"/>
              <a:t>Incidence of sepsis, as determined in 5 studies.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142473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Figure 3 Incidence of acute respiratory distress syndrome (ARDS) in 351 critically ill patients, stratified by a prior ...</vt:lpstr>
      <vt:lpstr>Figure 2 Incidence of sepsis according to the source of infection, stratified by sex. CV, cardiovascular; GI, ...</vt:lpstr>
      <vt:lpstr>Figure 1 Incidence of sepsis in the United States from 1979 to 2000, stratified by sex.
</vt:lpstr>
      <vt:lpstr>Table 1 Incidence of sepsis, as determined in 5 studies.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2024-09-19T03:52:59Z</dcterms:modified>
</cp:coreProperties>
</file>