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D5EE06-D262-4F62-B6C8-582D149938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7E2753-C6DA-4944-BA7A-0BD479A42B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sepsis, as determined in 5 studies.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7194A6-9548-4562-A073-4B9254D984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sepsis in the United States from 1979 to 2000, stratified by sex.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7194A6-9548-4562-A073-4B9254D984E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sepsis according to the source of infection, stratified by sex. CV, cardiovascular; GI, gastrointestinal; GU, genitourinary; Resp, respiratory.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7194A6-9548-4562-A073-4B9254D984E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acute respiratory distress syndrome (ARDS) in 351 critically ill patients, stratified by a prior history of alcohol abuse.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7194A6-9548-4562-A073-4B9254D984E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2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432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432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432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Supplement_7, November 2005, Pages S490–S497,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Incidence of sepsis, as determined in 5 studies.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424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Supplement_7, November 2005, Pages S490–S497,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Incidence of sepsis in the United States from 1979 to 2000, stratified by sex.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90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Supplement_7, November 2005, Pages S490–S497,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Incidence of sepsis according to the source of infection, stratified by sex. CV, cardiovascular; GI,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671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Supplement_7, November 2005, Pages S490–S497,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Incidence of acute respiratory distress syndrome (ARDS) in 351 critically ill patients, stratified by a prior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19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Table 1 Incidence of sepsis, as determined in 5 studies.
</vt:lpstr>
      <vt:lpstr>Figure 1 Incidence of sepsis in the United States from 1979 to 2000, stratified by sex.
</vt:lpstr>
      <vt:lpstr>Figure 2 Incidence of sepsis according to the source of infection, stratified by sex. CV, cardiovascular; GI, ...</vt:lpstr>
      <vt:lpstr>Figure 3 Incidence of acute respiratory distress syndrome (ARDS) in 351 critically ill patients, stratified by a prior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2024-09-20T02:53:36Z</dcterms:modified>
</cp:coreProperties>
</file>