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D88E2-3A5D-4F68-9149-025690816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E6D8F-F3BF-4381-B94C-FD8C43916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acute respiratory distress syndrome (ARDS) in 351 critically ill patients, stratified by a prior history of alcohol abuse.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5859B-278A-48E3-94E8-B3DAF61007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 according to the source of infection, stratified by sex. CV, cardiovascular; GI, gastrointestinal; GU, genitourinary; Resp, respiratory.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5859B-278A-48E3-94E8-B3DAF61007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 in the United States from 1979 to 2000, stratified by sex.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5859B-278A-48E3-94E8-B3DAF61007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sepsis, as determined in 5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5859B-278A-48E3-94E8-B3DAF61007F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432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Incidence of acute respiratory distress syndrome (ARDS) in 351 critically ill patients, stratified by a prior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1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Incidence of sepsis according to the source of infection, stratified by sex. CV, cardiovascular; GI,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671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Incidence of sepsis in the United States from 1979 to 2000, stratified by sex.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90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Supplement_7, November 2005, Pages S490–S497,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https://doi.org/10.1086/432003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Incidence of sepsis, as determined in 5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24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3 Incidence of acute respiratory distress syndrome (ARDS) in 351 critically ill patients, stratified by a prior ...</vt:lpstr>
      <vt:lpstr>Figure 2 Incidence of sepsis according to the source of infection, stratified by sex. CV, cardiovascular; GI, ...</vt:lpstr>
      <vt:lpstr>Figure 1 Incidence of sepsis in the United States from 1979 to 2000, stratified by sex.
</vt:lpstr>
      <vt:lpstr>Table 1 Incidence of sepsis, as determined in 5 studies.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2024-09-19T03:52:59Z</dcterms:modified>
</cp:coreProperties>
</file>