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47F56F-2245-4416-B3FB-099FFF4672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66F9E6-52AD-4B69-96E1-B0B04B7B4A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D37BD2-40CA-413E-8ABB-09F43672BF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2024-05-04T19:49:08Z</dcterms:modified>
</cp:coreProperties>
</file>