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580F5-8B3E-4CEE-8607-A3BF1CA6A3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28AA9B-E10D-4DB7-93A3-1494138D2D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EC68B9-7C66-4E21-B462-4669F65229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2024-09-20T12:54:45Z</dcterms:modified>
</cp:coreProperties>
</file>