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C0983-E338-4F37-810D-2E7AB70E67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64A40-92F5-47AB-BB35-77DC7BFEA8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ED2BF-3C98-4F91-9E9E-24CC75B89E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2024-04-26T18:39:10Z</dcterms:modified>
</cp:coreProperties>
</file>