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111C8-7551-4A8C-A04F-411D611728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B963F-0035-410E-B0A1-18B8A83A75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E113A-7132-4CB6-B628-6C5880B81D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2024-04-26T16:20:07Z</dcterms:modified>
</cp:coreProperties>
</file>