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CFDF8-B942-4A12-BB1D-F27286226F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50B47-D441-4DC8-8DD1-B10F3638FB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D2CD4-31C5-4497-81F8-8570297DD4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2024-04-26T21:34:16Z</dcterms:modified>
</cp:coreProperties>
</file>