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AE9B32-60A1-4752-B6A4-A6690743DA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B3B050-F4C1-466C-9792-B27B1E6EA2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85ED7D-9D6E-4269-9A90-209E297874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2024-04-26T12:53:27Z</dcterms:modified>
</cp:coreProperties>
</file>