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C02D2A-886F-44AD-A630-D822EBCD6EE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FBD9E9-4943-4B80-B2D8-7B65DB92F9A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Overview of major VIOLIN components and their relations. The program names inside parentheses are databases or tools. For components with no quoted program names, the information is listed in the general VIOLIN database.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D330E4-DCA6-4E6B-9450-A61D252488E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t113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42, Issue D1, 1 January 2014, Pages D1124–D1132, </a:t>
            </a:r>
            <a:r>
              <a:rPr lang="en-US" altLang="en-US" sz="1000">
                <a:solidFill>
                  <a:srgbClr val="333333"/>
                </a:solidFill>
                <a:hlinkClick r:id="rId3"/>
              </a:rPr>
              <a:t>https://doi.org/10.1093/nar/gkt1133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Overview of major VIOLIN components and their relations. The program names inside parentheses are databases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2655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Overview of major VIOLIN components and their relations. The program names inside parentheses are databases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2024-04-26T17:20:39Z</dcterms:modified>
</cp:coreProperties>
</file>