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24C0A4-C181-44D9-B046-D57789B7D4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1D3D4-F9E6-453E-8E5B-3C273EF132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right hippocampal blood flow during recall after semantic compared to perceptual encoding. Areas of significant activity (P &lt; 0.001, uncorrected) are mapped onto a template structural MRI scan of a single subject. The activation in the midbrain is not above the a priori defined threshold of P &lt; 0.0001 for regions outside of the regions of interest.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5D34A3-4400-49FA-8883-129A9EAD20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900–907,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Increased right hippocampal blood flow during recall after semantic compared to perceptual encoding. Areas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Increased right hippocampal blood flow during recall after semantic compared to perceptual encoding. Areas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2024-04-26T13:27:14Z</dcterms:modified>
</cp:coreProperties>
</file>