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FB1B05-270D-40E7-80B6-7C754E9392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528D31-9262-4ADA-82C7-1E47F273DA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Stimulus–Response bindings in different tasks: Linguistic versus Nonlinguistic tasks. Columns 1–3 refer to the local control conditions for L1 naming, L2 naming, and semantic classification task, namely to the parameter estimates for: 1) L1—Local control, 2) L2—Local Control, and 3) semantic classification —Local control. The F-contrast showing differences between the 3 conditions in areas of interest is superimposed on the default SPM gray matter tissue prior map in MNI space.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46626-D864-43E7-A1D4-CF8FA78037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2367–2380,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Stimulus–Response bindings in different tasks: Linguistic versus Nonlinguistic tasks. Columns 1–3 refer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Stimulus–Response bindings in different tasks: Linguistic versus Nonlinguistic tasks. Columns 1–3 refer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2024-04-27T05:15:02Z</dcterms:modified>
</cp:coreProperties>
</file>