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0DB24-6246-44B0-AA58-8B0E077A75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E6204-57A1-4781-AF13-3188133675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of the first 2 coordinates of principal coordinate analysis based on AFLP data for individuals representing the A) eastern lineage and B) western lineage separately.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6E3C2-F24C-49E3-BADE-C3B1BD72A6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089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2, 20 April 2007, Pages 351–359,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https://doi.org/10.1644/06-MAMM-A-089R1.1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Plots of the first 2 coordinates of principal coordinate analysis based on AFLP data for individuals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Plots of the first 2 coordinates of principal coordinate analysis based on AFLP data for individuals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2024-05-08T16:35:08Z</dcterms:modified>
</cp:coreProperties>
</file>