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3D4C0E-18E7-4725-9358-523E2C0E57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20A41F-DDBF-4615-B47B-9BFB30C443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Plots of the first 2 coordinates of principal coordinate analysis based on AFLP data for individuals representing the A) eastern lineage and B) western lineage separately.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472BFD-1FDD-461B-9D87-6FFADC99C0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6-MAMM-A-089R1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88, Issue 2, 20 April 2007, Pages 351–359,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https://doi.org/10.1644/06-MAMM-A-089R1.1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Plots of the first 2 coordinates of principal coordinate analysis based on AFLP data for individuals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Plots of the first 2 coordinates of principal coordinate analysis based on AFLP data for individuals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2024-09-20T03:54:07Z</dcterms:modified>
</cp:coreProperties>
</file>