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5C86A-0A5D-426A-ADBC-5E413A4EA0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269AA-4644-4521-9D9C-77EF432CD3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Plots of the first 2 coordinates of principal coordinate analysis based on AFLP data for individuals representing the A) eastern lineage and B) western lineage separately.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6E865A-8CD7-4E22-85E1-795DE70D73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089R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2, 20 April 2007, Pages 351–359,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https://doi.org/10.1644/06-MAMM-A-089R1.1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Plots of the first 2 coordinates of principal coordinate analysis based on AFLP data for individuals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Plots of the first 2 coordinates of principal coordinate analysis based on AFLP data for individuals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2024-09-19T06:06:38Z</dcterms:modified>
</cp:coreProperties>
</file>