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11DC9D-B93D-4EA6-BC72-A8E87B7B01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8D33FC-6B32-492B-BAE9-F486B9CD5B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C112FF-DFD6-4D38-B3CA-7FF1151348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2024-05-01T21:27:02Z</dcterms:modified>
</cp:coreProperties>
</file>