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557E08-2A94-4EBF-BDFE-0B8F7C3434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7F867D-AC3C-4DE1-8591-68A6B26273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Histogram of overall CFRs reported by all studies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© World Health Organization 2009. All rights reserved. The World Health Organization has granted the Publisher permission for the reproduction of this article.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24B9A9-ED0F-4F70-A2A5-7AAC52CA52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Notched box plot of CFR for studies with defined age groups. In a notched box plot, the notches represent a robust estimate of the uncertainty about the medians for box-to-box comparison. Boxes whose notches do not overlap indicate that the medians of the two groups differ at the 5% significance level. The median is represented by the horizontal line through each box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© World Health Organization 2009. All rights reserved. The World Health Organization has granted the Publisher permission for the reproduction of this article.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24B9A9-ED0F-4F70-A2A5-7AAC52CA523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CFRs by country. The bar represents the median of all studies (n = number of studies in the country), with the lines representing the minimum and maximum of the studies from the country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© World Health Organization 2009. All rights reserved. The World Health Organization has granted the Publisher permission for the reproduction of this article.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24B9A9-ED0F-4F70-A2A5-7AAC52CA523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n2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ije/dyn2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ije/dyn2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38, Issue 1, February 2009, Pages 192–205,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https://doi.org/10.1093/ije/dyn224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Histogram of overall CFRs reported by all studies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7665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38, Issue 1, February 2009, Pages 192–205,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https://doi.org/10.1093/ije/dyn224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Notched box plot of CFR for studies with defined age groups. In a notched box plot, the notches represent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70100" y="1371600"/>
            <a:ext cx="500354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38, Issue 1, February 2009, Pages 192–205,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https://doi.org/10.1093/ije/dyn224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CFRs by country. The bar represents the median of all studies (n = number of studies in the country),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9861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Histogram of overall CFRs reported by all studies
</vt:lpstr>
      <vt:lpstr>Figure 2 Notched box plot of CFR for studies with defined age groups. In a notched box plot, the notches represent a ...</vt:lpstr>
      <vt:lpstr>Figure 3 CFRs by country. The bar represents the median of all studies (n = number of studies in the country),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2024-04-26T03:51:43Z</dcterms:modified>
</cp:coreProperties>
</file>