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81BC8-93F3-455E-891C-F15F0CDE6E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5732A0-1AD3-48A5-9D1F-E273BD94D9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95AF2-FD8C-45C2-8113-35BA76DA05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2024-04-26T06:13:20Z</dcterms:modified>
</cp:coreProperties>
</file>