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F7DCEC-A7FE-43BD-BF0A-392D225B77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080597-436B-4E63-A1E3-7F2C943F7A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Same as Fig. 2 but for MARCS models, although the metallicity range is different, since MARCS model are ‘α-enhanced’. Lines of constant [M/H] correspond to +0.5 (black line), +0.0 (red line), −0.35 (cyan line), −0.69 (green line), −1.19 (blue line), −1.69 (yellow line). Points correspond to observed colours for the sample stars in the range [M/H] &gt; 0.25 (black), −0.175 &lt;[M/H]≤ 0.25 (red), −0.52 &lt; [M/H]≤−0.175 (cyan), −0.94 &lt; [M/H]≤−0.52 (green), −1.44 &lt; [M/H]≤−0.94 (blue) and [M/H]≤−1.44 (yellow). Note that MARCS model is α-enhanced for metallicities below the solar and [M/H] for stars and models have been computed using equation (1).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Authors. Journal compilation © 2006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4C2405-7EB7-41A6-8C45-37CD59AC5F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6.1099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373, Issue 1, 21 November 2006, Pages 13–44,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https://doi.org/10.1111/j.1365-2966.2006.10999.x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Same as Fig. 2 but for MARCS models, although the metallicity range is different, since MARCS model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Same as Fig. 2 but for MARCS models, although the metallicity range is different, since MARCS model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2024-05-08T23:04:49Z</dcterms:modified>
</cp:coreProperties>
</file>