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426B19-C40A-498D-8F41-D336A8B5B7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9FC569-0A7A-46F2-A828-E55F42B2A0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Neuroimaging results for the DM condition for the training group and control group at pretraining and posttraining sessions. As described in Methods, both pretraining and posttraining sessions were analyzed via a whole-brain approach, but the interactions (e.g., Time × Group) and correlations with performance were conducted on a hypothetically driven voxelwise approach. The images shown here are the results from the whole-brain approach for both groups at both pretraining and posttraining time points. The images are represented in neurological convention and thresholded at a voxelwise Z &gt; 2.33 and a cluster threshold of P &lt; 0.01. The training group showed a reliable reduction in the right ventral prefrontal region.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EE78C4-E91D-4493-A943-A7263E7A51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192–204,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Neuroimaging results for the DM condition for the training group and control group at pretraining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Neuroimaging results for the DM condition for the training group and control group at pretraining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2024-04-27T02:25:02Z</dcterms:modified>
</cp:coreProperties>
</file>