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5737CD-94F7-439D-8A05-0595C4066C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ABFF96-2598-4072-93C6-298A6C8FCA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Dose-response relationships between neighborhood vegetation cover and the adjusted odds ratio from logistic regression, of a) depression, b) anxiety, c) stress (error bars are 95% confidence intervals). An odds ratio above one indicates an individual is more likely to have mental health disorders where the vegetation cover threshold is not met.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American Institute of Biological Sciences.This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9F871E-4C42-4F4B-838B-0C27014FCFB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w1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67, Issue 2, February 2017, Pages 147–155, </a:t>
            </a:r>
            <a:r>
              <a:rPr lang="en-US" altLang="en-US" sz="1000">
                <a:solidFill>
                  <a:srgbClr val="333333"/>
                </a:solidFill>
                <a:hlinkClick r:id="rId3"/>
              </a:rPr>
              <a:t>https://doi.org/10.1093/biosci/biw173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Dose-response relationships between neighborhood vegetation cover and the adjusted odds ratio from logistic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Dose-response relationships between neighborhood vegetation cover and the adjusted odds ratio from logistic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2024-04-26T10:46:12Z</dcterms:modified>
</cp:coreProperties>
</file>