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7FBB0C-234D-48BB-9E6A-AED4126DE8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F818C-1314-4665-A3F4-21AD6EC943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ODsignal – ODbackground plotted against cortical depth in the association area (FD). The measurements were performed on the same sections as in Figure 8A,B. (B) ODsignal – ODbackground plotted against cortical depth in the primary area (PB). The measurements were performed on the same sections as in Figure 8C,D. (C) The IIIOD/VOD ratios indicate the relative expression level of MARCKS mRNA between the outer pyramidal layer (layer III) and the inner pyramidal layer (layer V) (see Materials and Methods for detail). A Mann–Whitney U-test revealed a significant difference (P &lt; 0.01) between the IIIOD/VOD ratio in the association area (FD) and that in the primary area (PB).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AB321-7923-4970-BE31-4148352EFE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5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552–564,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https://doi.org/10.1093/cercor/12.5.552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 </a:t>
            </a:r>
            <a:r>
              <a:rPr lang="en-US" altLang="en-US" b="0"/>
              <a:t>(A) OD</a:t>
            </a:r>
            <a:r>
              <a:rPr lang="en-US" altLang="en-US" b="0" baseline="-25000"/>
              <a:t>signal</a:t>
            </a:r>
            <a:r>
              <a:rPr lang="en-US" altLang="en-US" b="0"/>
              <a:t> – OD</a:t>
            </a:r>
            <a:r>
              <a:rPr lang="en-US" altLang="en-US" b="0" baseline="-25000"/>
              <a:t>background</a:t>
            </a:r>
            <a:r>
              <a:rPr lang="en-US" altLang="en-US" b="0"/>
              <a:t> plotted against cortical depth in the association area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 (A) ODsignal – ODbackground plotted against cortical depth in the association area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2024-04-26T05:30:44Z</dcterms:modified>
</cp:coreProperties>
</file>