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6D681-5709-46DE-A0CD-954ED61ABB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CB01C-902E-491B-A19D-78BE76558A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3B4A0B-CF15-4370-B6E0-C823D37EA7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2024-04-26T03:28:59Z</dcterms:modified>
</cp:coreProperties>
</file>