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2081DA-7B15-47AD-9334-6AF5A406B96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825B4F-0993-4BF6-A2E4-CDBE39E297F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Examples of hand postures used in the experiment. Each pair indicates an identical posture: the left side picture is for imitation; the right side picture is for symbolic instruction. Red squares mean ‘stick this finger out’. Blue squares mean ‘touch this finger with the thumb’. White symbols at the lower right of the hand specify wrist configurations: (A) (no symbol), palm upside; (B) palm down; (C) flexion of the wrist; (D) extension of the wrist.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0EDBDA-F3B8-407A-9D92-A672A69BF82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563–570, </a:t>
            </a:r>
            <a:r>
              <a:rPr lang="en-US" altLang="en-US" sz="1000">
                <a:solidFill>
                  <a:srgbClr val="333333"/>
                </a:solidFill>
                <a:hlinkClick r:id="rId3"/>
              </a:rPr>
              <a:t>https://doi.org/10.1093/cercor/bhh157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Examples of hand postures used in the experiment. Each pair indicates an identical posture: the left side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Examples of hand postures used in the experiment. Each pair indicates an identical posture: the left side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2024-04-26T01:27:33Z</dcterms:modified>
</cp:coreProperties>
</file>