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477BC-D136-48C2-BA0A-9229CEA099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819B1-CB3D-4123-8B81-0DCE96D2A4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 Ictal NIRS and EEG of a secondary generalized tonic–clonic seizure in Case 1 with localization‐related epilepsy. (A) Abrupt decreases in all three parameters (THb, HbO2 and HbR) were observed at the onset of a seizure. All three parameters recovered to baseline after 12 s, then showed a remarkable increase that lasted as long as 2 min after cessation of the seizure. (b) Generalized bursts of spikes followed by spike‐waves were recorded. The ictal discharges appeared slightly earlier in the right hemisphere.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C7F94-5B33-4DDA-8216-0D5D96AAD8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f2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9, September 2002, Pages 1960–1971,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https://doi.org/10.1093/brain/awf213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 Ictal NIRS and EEG of a secondary generalized tonic–clonic seizure in Case 1 with localization‐related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Ictal NIRS and EEG of a secondary generalized tonic–clonic seizure in Case 1 with localization‐related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2024-04-26T04:08:40Z</dcterms:modified>
</cp:coreProperties>
</file>