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C0150E-3EB4-41D2-BF3B-8AF6208947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4C4180-6011-489D-A6F3-5F9367944D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laboratory screening strategies to detect asymptomatic sexually transmitted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C15328-8C13-4C55-A746-D612103702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Examples of laboratory screening strategies to detect asymptomatic sexually transmitted diseases.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Examples of laboratory screening strategies to detect asymptomatic sexually transmitted diseases.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2024-04-26T17:54:08Z</dcterms:modified>
</cp:coreProperties>
</file>