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50D5E-2C88-4BA3-ABA2-CEF71F682C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34E1F-393F-45FD-8A99-98EF8E061D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A904F-E728-48AB-9DB3-548E0CC058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2024-04-26T02:40:30Z</dcterms:modified>
</cp:coreProperties>
</file>