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6B626-7944-4401-9170-0120096769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BC2831-83BD-4C27-B51D-7CDE1EA51E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99F9FF-C294-43B8-8244-FD530921AD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2024-04-26T16:02:58Z</dcterms:modified>
</cp:coreProperties>
</file>