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681E6A-E81C-42B0-822F-06516C2BD2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2C2DE1-93B2-4034-BD4C-8E6FCF965B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Stimulation of β-ARs has no effect on glutamate-induced non–NMDA-R current. (A) Non–NMDA-R current was induced by puff application of glutamate in the presence of the NMDA-R antagonist AP-5 (left). ISO (100 μM) did not enhance the non–NMDA-R current (right). (B) Non–NMDA-R current was induced by puff application of glutamate in the presence of AP-5 and CTZ (left). ISO (100 μM) did not enhance the non–NMDA-R current (right). (C) Histograms showing the amplitudes of the non–NMDA-R currents in control (without ISO) and in the presence of ISO or CTZ + ISO. Holding potential was −70 mV.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B5AA8F-DF87-4453-B26A-5B502439FC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7, July 2008, Pages 1506–1520,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Stimulation of β-ARs has no effect on glutamate-induced non–NMDA-R current. (A) Non–NMDA-R current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Stimulation of β-ARs has no effect on glutamate-induced non–NMDA-R current. (A) Non–NMDA-R current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2024-09-20T01:19:44Z</dcterms:modified>
</cp:coreProperties>
</file>