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FBA824-CA99-4B57-A95A-015EEAB3BA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039882-51E7-4E7B-A466-DA4667D35E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Stimulation of β-ARs has no effect on glutamate-induced non–NMDA-R current. (A) Non–NMDA-R current was induced by puff application of glutamate in the presence of the NMDA-R antagonist AP-5 (left). ISO (100 μM) did not enhance the non–NMDA-R current (right). (B) Non–NMDA-R current was induced by puff application of glutamate in the presence of AP-5 and CTZ (left). ISO (100 μM) did not enhance the non–NMDA-R current (right). (C) Histograms showing the amplitudes of the non–NMDA-R currents in control (without ISO) and in the presence of ISO or CTZ + ISO. Holding potential was −70 mV.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B9FCF2-0712-442B-9014-E18F0722F4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7, July 2008, Pages 1506–1520,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Stimulation of β-ARs has no effect on glutamate-induced non–NMDA-R current. (A) Non–NMDA-R current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Stimulation of β-ARs has no effect on glutamate-induced non–NMDA-R current. (A) Non–NMDA-R current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2024-09-19T07:19:57Z</dcterms:modified>
</cp:coreProperties>
</file>