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75863-7A23-4B91-BB77-CE023EC328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3CAAF3-82DD-4263-A6FA-80DCBA79CF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of β-ARs has no effect on glutamate-induced non–NMDA-R current. (A) Non–NMDA-R current was induced by puff application of glutamate in the presence of the NMDA-R antagonist AP-5 (left). ISO (100 μM) did not enhance the non–NMDA-R current (right). (B) Non–NMDA-R current was induced by puff application of glutamate in the presence of AP-5 and CTZ (left). ISO (100 μM) did not enhance the non–NMDA-R current (right). (C) Histograms showing the amplitudes of the non–NMDA-R currents in control (without ISO) and in the presence of ISO or CTZ + ISO. Holding potential was −70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DE7F2-CDED-4F58-9A23-DDF743410A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1506–1520,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Stimulation of β-ARs has no effect on glutamate-induced non–NMDA-R current. (A) Non–NMDA-R current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Stimulation of β-ARs has no effect on glutamate-induced non–NMDA-R current. (A) Non–NMDA-R current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2024-05-08T18:03:15Z</dcterms:modified>
</cp:coreProperties>
</file>