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4FC97-7DB0-47BA-9185-CFF9763F42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F22EC-4632-4EAB-9998-50C866D2E8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Empirical cumulative distribution function (CDF) of slope across cover types for pronghorn (Antilocapra americana) location (use) and random (available) data in Yellowstone National Park, Montana and Wyoming.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4A816-22EA-4777-9290-4408B5B118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7-MAMM-A-173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89, Issue 4, 15 August 2008, Pages 1031–1040,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https://doi.org/10.1644/07-MAMM-A-173.1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Empirical cumulative distribution function (CDF) of slope across cover types for pronghorn (Antilocapra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Empirical cumulative distribution function (CDF) of slope across cover types for pronghorn (Antilocapra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2024-04-26T05:32:59Z</dcterms:modified>
</cp:coreProperties>
</file>