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B34D6-62DD-48D2-9D01-29651E59E5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3AEAC-03BE-471D-89D0-1C9E4A4012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E180C-D15A-4A20-BB88-E26AFF23E6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2024-04-26T16:59:48Z</dcterms:modified>
</cp:coreProperties>
</file>