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A46C07-D510-4C63-B0A0-2D2E436159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8BB746-B753-4C49-92A8-11FC1FCC4A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fMRI results. Activity in voxels that showed a significant interaction between Synchronicity and Congruency, and also in which activity varied parametrically with the illusory experience. Voxels that showed this response were found in the right TPJ (a), the right IOG (b) and the right IPS (c) and are displayed in the upper panels (P &lt; 0.001 uncorrected is used for display purposes). Plots of the beta coefficients from the peak voxels from the factorial analysis are displayed in the lower panels.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C4D2A6-503C-4677-96BD-E1903BD99D8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46–55, </a:t>
            </a:r>
            <a:r>
              <a:rPr lang="en-US" altLang="en-US" sz="1000">
                <a:solidFill>
                  <a:srgbClr val="333333"/>
                </a:solidFill>
                <a:hlinkClick r:id="rId3"/>
              </a:rPr>
              <a:t>https://doi.org/10.1093/cercor/bht199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fMRI results. Activity in voxels that showed a significant interaction between Synchronicity and Congruency,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fMRI results. Activity in voxels that showed a significant interaction between Synchronicity and Congruency,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2024-04-26T18:00:58Z</dcterms:modified>
</cp:coreProperties>
</file>