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15F4F-D5FB-4AB0-A5E5-C52F80F0F4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506E0-33EF-4F97-BBBF-03F653B856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CD220-2815-4A96-8ABC-FB32E6A820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2024-04-26T11:47:23Z</dcterms:modified>
</cp:coreProperties>
</file>