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B7609E-C077-4CA5-BADA-D642A86189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DDC12C-E901-4160-BC1B-AFA0D58052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Map of Kenya showing the current distribution of elephants (gray-shaded areas). The pie charts show proportionately the percentage of individuals in each population sampled belonging to the 4 respective clades observed based on mtDNA. The sampling locality (Marsabit = MA; Samburu = SA; Mt Kenya = MK; Meru = ME; Amboseli = AM; Tsavo = TS; Shimba Hills = SH; and Maasai Mara = MM) is approximately in the center of each pie chart, and the number of individuals sharing the haplotype group for each population is indicated either inside or next to the slices of each pie chart.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2008.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3A3AC1-28AF-48F6-A831-164FCF5395C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radial neighbor-joining phylogenetic tree showing relationship among 22 mtDNA control region haplotypes obtained from 159 individual elephants analyzed from their populations in Kenya. Statistical support for the nodes in the tree was obtained based on 1000 bootstrap replications in the computer program MEGA 4.0 (only nodes with ≥50% replicates are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2008.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3A3AC1-28AF-48F6-A831-164FCF5395C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n02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hered/esn02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99, Issue 5, September-October 2008, Pages 443–452, </a:t>
            </a:r>
            <a:r>
              <a:rPr lang="en-US" altLang="en-US" sz="1000">
                <a:solidFill>
                  <a:srgbClr val="333333"/>
                </a:solidFill>
                <a:hlinkClick r:id="rId3"/>
              </a:rPr>
              <a:t>https://doi.org/10.1093/jhered/esn028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Map of Kenya showing the current distribution of elephants (gray-shaded areas). The pie charts show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5770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99, Issue 5, September-October 2008, Pages 443–452, </a:t>
            </a:r>
            <a:r>
              <a:rPr lang="en-US" altLang="en-US" sz="1000">
                <a:solidFill>
                  <a:srgbClr val="333333"/>
                </a:solidFill>
                <a:hlinkClick r:id="rId3"/>
              </a:rPr>
              <a:t>https://doi.org/10.1093/jhered/esn028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radial neighbor-joining phylogenetic tree showing relationship among 22 mtDNA control region haplotypes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634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Map of Kenya showing the current distribution of elephants (gray-shaded areas). The pie charts show ...</vt:lpstr>
      <vt:lpstr>Figure 2 A radial neighbor-joining phylogenetic tree showing relationship among 22 mtDNA control region haplotypes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2024-04-26T13:21:52Z</dcterms:modified>
</cp:coreProperties>
</file>