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  <p:sldId id="298" r:id="rId15"/>
    <p:sldId id="301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5DEEC-5989-476B-81E7-1ED5674DAE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5C2B4-ADF7-40E5-A4DC-7501E50DA0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U.S. government activities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Private and public filings, 1945-1974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Private and public filings, 1975-2004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private enforcement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Judicial outcomes: probability of plaintiffs winning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FTC staff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FTC appropriations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Pre-merger notifications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Merger investigations and adverse decisions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Antitrust division filings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Private case filings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Ratio of public to private filings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Private and public filings, 1945-2004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C9E94-2F65-4282-92E3-13274831F1E8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3.gif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3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4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joclec/nhs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U.S. government activities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49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Private and public filings, 1945-1974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532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Private and public filings, 1975-2004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58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Evolution of private enforcement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17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Judicial outcomes: probability of plaintiffs winning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69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FTC staff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857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FTC appropriations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28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Pre-merger notifications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77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Merger investigations and adverse decisions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14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Antitrust division filings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098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Private case filings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885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Ratio of public to private filings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046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8, Issue 1, March 2012, Pages 187–230,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https://doi.org/10.1093/joclec/nhs003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Private and public filings, 1945-2004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6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39</Paragraphs>
  <Slides>13</Slides>
  <Notes>13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14">
      <vt:lpstr>13_Office Theme</vt:lpstr>
      <vt:lpstr>Figure 1. U.S. government activities
</vt:lpstr>
      <vt:lpstr>Figure 2. FTC staff
</vt:lpstr>
      <vt:lpstr>Figure 3. FTC appropriations
</vt:lpstr>
      <vt:lpstr>Figure 4. Pre-merger notifications
</vt:lpstr>
      <vt:lpstr>Figure 5. Merger investigations and adverse decisions
</vt:lpstr>
      <vt:lpstr>Figure 6. Antitrust division filings
</vt:lpstr>
      <vt:lpstr>Figure 7. Private case filings
</vt:lpstr>
      <vt:lpstr>Figure 8. Ratio of public to private filings
</vt:lpstr>
      <vt:lpstr>Figure 9. Private and public filings, 1945-2004
</vt:lpstr>
      <vt:lpstr>Figure 10. Private and public filings, 1945-1974
</vt:lpstr>
      <vt:lpstr>Figure 11. Private and public filings, 1975-2004
</vt:lpstr>
      <vt:lpstr>Figure 12. Evolution of private enforcement
</vt:lpstr>
      <vt:lpstr>Figure 13. Judicial outcomes: probability of plaintiffs winning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2024-04-26T12:37:27Z</dcterms:modified>
</cp:coreProperties>
</file>