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4E2478-7B71-4279-B824-AAF0788275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E19DC5-118D-49BA-88D0-EEFA60F863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Activity recovery in aprotinin and D-AP5 leads to a 75NTR-dependent enhancement of GABAergic synaptic activity. (A) Average time course of sGABAA-PSCs frequency before and after activity recovery with aprotinin, D-AP5 and nifedipine in the absence (control, open symbol, n = 6) or the presence CR-proBDNF (washout in CR-proBDNF, filled symbol, n = 8) during the recovery period. (B) Average time course of sGABAA-PSCs frequency before and after activity recovery in the presence of aprotinin and D-AP5 in BAPTA-loaded neurons (n = 6). (C) Average time course of the effect of CR-proBDNF (10 ng/mL) on sGABA-PSCs frequency.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58FEB3-4682-44A1-899F-2E8F4F3E49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1085–1096,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Activity recovery in aprotinin and D-AP5 leads to a 75</a:t>
            </a:r>
            <a:r>
              <a:rPr lang="en-US" altLang="en-US" b="0" baseline="30000"/>
              <a:t>NTR</a:t>
            </a:r>
            <a:r>
              <a:rPr lang="en-US" altLang="en-US" b="0"/>
              <a:t>-dependent enhancement of GABAergic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Activity recovery in aprotinin and D-AP5 leads to a 75NTR-dependent enhancement of GABAergic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2024-04-26T07:56:10Z</dcterms:modified>
</cp:coreProperties>
</file>