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D0D626-C47C-4F57-AF3F-DA7C77F563A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BB0817-6698-40F5-BB4E-BEF0351B875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Summary of the transcriptional regulation of RNR3. In response to DNA damage or stalled replication, activation of the Mec1-Rad53-Dun1 kinase cascade results in phosphorylation of the repressor protein Crt1, and phosphorylated Crt1 loses its binding affinity for the RNR3 promoter. With the assistance of Wtm1, Rpd3 and Hos2, the transcription of RNR3 is highly activated. The transcription of CRT1 is negatively regulated by itself and positively regulated by Crt10. Ccr4 influences Crt1 protein abundance by controlling the CRT1 mRNA stability.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E6B34A-AC33-45AF-B98C-F86A9DC0563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76.2008.00126.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32, Issue 6, November 2008, Pages 908–926, </a:t>
            </a:r>
            <a:r>
              <a:rPr lang="en-US" altLang="en-US" sz="1000">
                <a:solidFill>
                  <a:srgbClr val="333333"/>
                </a:solidFill>
                <a:hlinkClick r:id="rId3"/>
              </a:rPr>
              <a:t>https://doi.org/10.1111/j.1574-6976.2008.00126.x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Summary of the transcriptional regulation of RNR3. In response to DNA damage or stalled replication,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Summary of the transcriptional regulation of RNR3. In response to DNA damage or stalled replication,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2024-09-20T20:56:55Z</dcterms:modified>
</cp:coreProperties>
</file>