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C9E6C-E427-4B79-A73A-0D0364AC63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ED030-A691-4742-B8E3-76CB237246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20CE75-DD5C-4772-ADFB-EFDC843722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38.1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6, September 2014, Pages 573–574,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https://doi.org/10.1093/arclin/acu038.186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554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2024-04-27T03:04:24Z</dcterms:modified>
</cp:coreProperties>
</file>