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8BAA23-7EAC-40C0-8B0F-1A782E95FF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6A8C7C-6E2F-46E8-9A98-05F931DAFC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motor imagery task (joining the tip of the thumb and the little finger) was performed while maintaining either the compatible or the incompatible posture. Changes in motor excitability were assessed by recording the motor-evoked potentials in the OP muscle. Note that the postural change does not affect the configuration of the OP muscle, because in both postures the thumb is extended.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16EAAE-70D9-4041-9655-F4F4E666E0B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272–277, </a:t>
            </a:r>
            <a:r>
              <a:rPr lang="en-US" altLang="en-US" sz="1000">
                <a:solidFill>
                  <a:srgbClr val="333333"/>
                </a:solidFill>
                <a:hlinkClick r:id="rId3"/>
              </a:rPr>
              <a:t>https://doi.org/10.1093/cercor/bhm052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motor imagery task (joining the tip of the thumb and the little finger) was performed while maintaining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motor imagery task (joining the tip of the thumb and the little finger) was performed while maintaining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2024-09-19T08:07:17Z</dcterms:modified>
</cp:coreProperties>
</file>