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17DD63-95C7-4648-A43B-214B594EDA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B68A6C-B66D-4F92-A2A4-7DE7BC6D29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47613-7812-4664-8CDC-D62CF5F41F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2024-05-01T22:08:19Z</dcterms:modified>
</cp:coreProperties>
</file>