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552EC0-7F52-4857-8F77-CAE28883FE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51D6BD-F2FC-4CD3-ADA1-746842C8C7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65F971-DF24-439D-975F-A7156F5D4C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2024-04-26T21:05:53Z</dcterms:modified>
</cp:coreProperties>
</file>