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897BD-6EFD-42F9-9257-37E48C7C80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9453CF-6D50-420A-ADF3-C814910A22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depiction of the accretion flow from the disc on to the neutron star magnetosphere with misaligned dipole and quadrupole fields. The figure shows the plane of the rotation axis and the dipole symmetry axis. Only one path of accretion is shown. The symmetry is broken further when the quadrupole axis lies outside this plane. The dark lines indicate the locations of high-density pockets and matter flow towards the star.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DA4F55-432F-4721-9D50-8EF37D36AA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2.21172.x"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423, Issue 4, July 2012, Pages 3768–3774, </a:t>
            </a:r>
            <a:r>
              <a:rPr lang="en-US" altLang="en-US" sz="1000">
                <a:solidFill>
                  <a:srgbClr val="333333"/>
                </a:solidFill>
                <a:hlinkClick r:id="rId3"/>
              </a:rPr>
              <a:t>https://doi.org/10.1111/j.1365-2966.2012.21172.x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depiction of the accretion flow from the disc on to the neutron star magnetosphere with misaligned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618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depiction of the accretion flow from the disc on to the neutron star magnetosphere with misaligned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2024-04-27T02:57:40Z</dcterms:modified>
</cp:coreProperties>
</file>