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E366C-B824-4CFB-9EBF-2A03E797A3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4ECB9-4DA2-4BD9-84CD-C897C26F10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PET imaging of A′ and D′. A431 epidermoid carcinoma cells were xenografted into nude mice. ∼2 MBq of 64Cu-fibronectin domain was injected via the tail vein. Five-minute static scans were acquired at 1, 2, 4 and 24 h post-injection. (A) Coronal slices are presented for 1 h post-injection for D′ (left) and A′ (right). T indicates tumor; K, kidneys; L, liver. (B) Signals in the kidney and liver were quantified with AsiProVM. Value and error bars represent mean and standard deviation (n = 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E0EE6-8D12-489B-9548-7407B386C1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rotein/gzs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2012, Pages 639–648,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https://doi.org/10.1093/protein/gzs036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PET imaging of A′ and D′. A431 epidermoid carcinoma cells were xenografted into nude mice. ∼2 MBq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PET imaging of A′ and D′. A431 epidermoid carcinoma cells were xenografted into nude mice. ∼2 MBq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2024-04-26T18:06:20Z</dcterms:modified>
</cp:coreProperties>
</file>