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ADA2D2-C8B0-4A84-A561-ACBAE4581D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96C4B-C06E-4FEF-91EC-88765C64BF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D69639-7C8E-43EC-AC72-2E7B3959E8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2024-04-26T12:13:27Z</dcterms:modified>
</cp:coreProperties>
</file>