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26AFC-9FDA-4F8E-A965-F5A26CFC7E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6EE3DC-117D-45A8-A44B-6FB87C5975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1. Behavioral tasks and recording area. (A) Temporal sequence of task events in two oculomotor delayed-response (ODR) tasks. Top: standard oculomotor delayed-response (ODR) task. The monkey was required to make a saccade to the location where the visual cue had been presented. Bottom: rotatory oculomotor delayed-response (R-ODR) task. The monkey was required to make a saccade 90° clockwise from the location where the visual cue had been presented. (B) Locations of the visual cue in the ODR task (left) and R-ODR task (right). FP, fixation point. The eccentricity of cue locations was 17°. (C) Recording area. Neuronal activity recorded from the cortex within and surrounding the principal sulcus. PS, principal sulcus; AS, arcuate sulcus; CS, central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308EC-8F92-4FEA-A33E-192C605395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1328–1339,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1. Behavioral tasks and recording area. (A) Temporal sequence of task events in two oculomotor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1. Behavioral tasks and recording area. (A) Temporal sequence of task events in two oculomotor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2024-04-26T23:41:49Z</dcterms:modified>
</cp:coreProperties>
</file>