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4FFA8B-5208-44DD-B789-9B30558C02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0E7203-13B2-4776-BA6A-213BF4F245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TMS at 45% intensity (experiment 3) and of TMS after tactile stimulation (experiment 4). Experiment 3 confirmed the results of experiment 2: TMS over aIPS abolished the VET effect, but TMS over SMHA did not. Experiment 4 showed tactile masking by TMS delivered after tactile stimulation over SMHA, but not by TMS over aIPS.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DCF52E-8FED-49CC-8907-99CC827A52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2, February 2014, Pages 501–507,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Effect of TMS at 45% intensity (experiment 3) and of TMS after tactile stimulation (experiment 4). Experiment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Effect of TMS at 45% intensity (experiment 3) and of TMS after tactile stimulation (experiment 4). Experiment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2024-04-26T00:47:04Z</dcterms:modified>
</cp:coreProperties>
</file>