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0C557B-705F-46EE-9065-E1F0FB4355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95BA1B-2BE3-4771-9BAC-3F96CEF5A5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Framework for socio-economic, household/environmental, behavioural and nutritional/co-infection variables and being infected with visceral leishmaniasis in the Pokot county, East Africa. This approach distinguishes between distal and proximate factors: distal factors rarely have a direct effect on disease outcomes but operate through a number of inter-related proximate determinants, which in turn affects directly risk of disease. For example, SES does not affect directly the risk of VL but may affect VL indirectly through, for example, (i) the likelihood of sleeping outdoors or ownership of bed net, both of which influence in turn the risk of exposure to biting by sandflies or (ii) individual nutritional status which influences susceptibility to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International Epidemiological Association © The Author 2008;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A9F7C7-DC56-4BBA-BEBE-489F2FF52D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m275"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37, Issue 2, April 2008, Pages 344–352, </a:t>
            </a:r>
            <a:r>
              <a:rPr lang="en-US" altLang="en-US" sz="1000">
                <a:solidFill>
                  <a:srgbClr val="333333"/>
                </a:solidFill>
                <a:hlinkClick r:id="rId3"/>
              </a:rPr>
              <a:t>https://doi.org/10.1093/ije/dym275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Framework for socio-economic, household/environmental, behavioural and nutritional/co-infection variables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940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Framework for socio-economic, household/environmental, behavioural and nutritional/co-infection variables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2024-04-26T18:53:26Z</dcterms:modified>
</cp:coreProperties>
</file>