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0D4A2-21AD-4A9F-BC15-433B48DE8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63440-E9D5-432A-A075-C0F88EF67E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Experiment 4. (A) RTs across target repetitions following low-reward cues (white), and the critical high-reward cue (green) followed by trials with low-reward cues (gray). Error bars are 95% confidence intervals. (B) CDA amplitude across target repetitions following low-reward cues (white bars), and the critical high-reward cue (green bar) followed by trials with low-reward cues (gray bars). Superimposed is the simultaneously measured P170 amplitude across the same low-reward cues (cyan circles) and high-reward followed by low-reward cues (cyan squares). Error bars are as in (A). (C) The relationship between individual subjects' CDA amplitude and RT following high- minus low-reward cues at the same target repetition.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CA5A1-3ED8-4A1A-829A-67543FD6C4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2022–2035,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14. </a:t>
            </a:r>
            <a:r>
              <a:rPr lang="en-US" altLang="en-US" b="0"/>
              <a:t>Results from Experiment 4. (A) RTs across target repetitions following low-reward cues (white),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14. Results from Experiment 4. (A) RTs across target repetitions following low-reward cues (white),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2024-04-26T08:58:28Z</dcterms:modified>
</cp:coreProperties>
</file>