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A1DF4-5444-40BA-ABF1-7F74610C86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03229-01BE-46D3-80DA-F89A0AE8DA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NMDAR-dependence of novelty-induced depotentiation. (A) Whereas novelty exploration (crosshatched bar) triggered reversal of LTP in animals that were injected with vehicle i.p. 30 min post-HFS (asterisk, i.p., open circles, n = 7), the same duration of novelty exploration failed to reverse LTP in rats that had been injected previously with the NMDAR antagonist CPP (closed circles, 5 mg/kg, i.p., n = 6). (B) Treatment with an antagonist selective for NMDARs containing GluN2A subunits (1.2 mg/kg, i.p., closed circles, n = 5) did not inhibit the reversal of LTP by novelty exploration (vehicle controls, open circles, n = 5). (C) Novelty exploration triggered depotentiation in rats that received a vehicle injection 30 min post-HFS (open circles, n = 5). In contrast, injection of an antagonist selective for GluN2-containing NMDAR subunits, Ro 25-6981 (closed circles, 6 mg/kg, i.p., n = 6), prevented the novelty exploration-induced reversal of LTP.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E8D21-2625-4B21-9300-E62C4F4963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4, April 2013, Pages 932–939,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NMDAR-dependence of novelty-induced depotentiation. (A) Whereas novelty exploration (crosshatched bar)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NMDAR-dependence of novelty-induced depotentiation. (A) Whereas novelty exploration (crosshatched bar)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2024-04-27T01:06:55Z</dcterms:modified>
</cp:coreProperties>
</file>