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Lst>
  <p:sldSz cx="9144000" cy="6858000" type="screen4x3"/>
  <p:notesSz cx="6858000" cy="9144000"/>
  <p:custDataLst>
    <p:tags r:id="rId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tags" Target="tags/tag1.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heme" Target="theme/theme1.xml" /><Relationship Id="rId9" Type="http://schemas.openxmlformats.org/officeDocument/2006/relationships/tableStyles" Target="tableStyle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5AFFCC-E4D5-4DDF-A8E1-6C0737156EA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A34275-1768-46B0-8873-01EAF74C6A2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Difference in baseline measures of novelty-seeking behavior in HIV-1Tg and F344 rats in the open-field arena test (N = 9–12 per group). The HIV-1Tg rats spent more time in, exhibited higher numbers of entries into, and traveled greater distance in the center zone of the arena compared with F344 rats. Difference from F344 rats ***p ≤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Research on Nicotine and Tobacco.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3C0F97-BC5C-4F6D-9DCF-1E106432851A}" type="slidenum">
              <a:rPr lang="en-US" altLang="en-US" sz="1200"/>
              <a:t>1</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tr/ntx047" TargetMode="External" /><Relationship Id="rId4" Type="http://schemas.openxmlformats.org/officeDocument/2006/relationships/image" Target="../media/image1.png" /><Relationship Id="rId5"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Nicotine Tob Res</a:t>
            </a:r>
            <a:r>
              <a:rPr lang="en-US" altLang="en-US" sz="1000">
                <a:solidFill>
                  <a:srgbClr val="333333"/>
                </a:solidFill>
              </a:rPr>
              <a:t>, Volume 19, Issue 9, September 2017, Pages 1024–1032, </a:t>
            </a:r>
            <a:r>
              <a:rPr lang="en-US" altLang="en-US" sz="1000">
                <a:solidFill>
                  <a:srgbClr val="333333"/>
                </a:solidFill>
                <a:hlinkClick r:id="rId3"/>
              </a:rPr>
              <a:t>https://doi.org/10.1093/ntr/ntx047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Difference in baseline measures of novelty-seeking behavior in HIV-1Tg and F344 rats in the open-field arena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5671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Paragraphs>
  <Slides>1</Slides>
  <Notes>1</Notes>
  <TotalTime>3343</TotalTime>
  <HiddenSlides>0</HiddenSlides>
  <MMClips>0</MMClips>
  <ScaleCrop>0</ScaleCrop>
  <HeadingPairs>
    <vt:vector baseType="variant" size="4">
      <vt:variant>
        <vt:lpstr>Theme</vt:lpstr>
      </vt:variant>
      <vt:variant>
        <vt:i4>1</vt:i4>
      </vt:variant>
      <vt:variant>
        <vt:lpstr>Slide Titles</vt:lpstr>
      </vt:variant>
      <vt:variant>
        <vt:i4>1</vt:i4>
      </vt:variant>
    </vt:vector>
  </HeadingPairs>
  <TitlesOfParts>
    <vt:vector baseType="lpstr" size="2">
      <vt:lpstr>13_Office Theme</vt:lpstr>
      <vt:lpstr>Figure 1. Difference in baseline measures of novelty-seeking behavior in HIV-1Tg and F344 rats in the open-field arena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2024-04-26T06:14:24Z</dcterms:modified>
</cp:coreProperties>
</file>